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a64e4b00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a64e4b00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a64e4b00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a64e4b00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a64e4b00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a64e4b00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64e4b00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a64e4b00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a64e4b00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a64e4b00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a64e4b00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a64e4b00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a64e4b00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a64e4b00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a64e4b00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a64e4b00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a64e4b00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a64e4b00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a64e4b00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a64e4b00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a64e4b00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a64e4b00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a64e4b00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a64e4b00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a64e4b00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a64e4b00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a64e4b00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a64e4b00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a64e4b00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a64e4b00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a64e4b00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a64e4b00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a64e4b00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ea64e4b00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a64e4b00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a64e4b00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a64e4b00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ea64e4b00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a64e4b00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a64e4b00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a64e4b00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ea64e4b00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a64e4b00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a64e4b00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a64e4b00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a64e4b00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a64e4b00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a64e4b00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a64e4b00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a64e4b00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a64e4b00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a64e4b00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a64e4b00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a64e4b00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a64e4b00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a64e4b00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675"/>
            <a:ext cx="9144000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71" y="-33337"/>
            <a:ext cx="9262531" cy="521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" y="0"/>
            <a:ext cx="91439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